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2" r:id="rId5"/>
    <p:sldMasterId id="2147483715" r:id="rId6"/>
  </p:sldMasterIdLst>
  <p:notesMasterIdLst>
    <p:notesMasterId r:id="rId21"/>
  </p:notesMasterIdLst>
  <p:sldIdLst>
    <p:sldId id="521" r:id="rId7"/>
    <p:sldId id="258" r:id="rId8"/>
    <p:sldId id="529" r:id="rId9"/>
    <p:sldId id="524" r:id="rId10"/>
    <p:sldId id="525" r:id="rId11"/>
    <p:sldId id="526" r:id="rId12"/>
    <p:sldId id="420" r:id="rId13"/>
    <p:sldId id="528" r:id="rId14"/>
    <p:sldId id="531" r:id="rId15"/>
    <p:sldId id="9984" r:id="rId16"/>
    <p:sldId id="9985" r:id="rId17"/>
    <p:sldId id="9987" r:id="rId18"/>
    <p:sldId id="9988" r:id="rId19"/>
    <p:sldId id="99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83C380-6E55-47C0-800B-7ADA23549031}" v="8" dt="2020-11-05T15:09:45.3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8" autoAdjust="0"/>
    <p:restoredTop sz="75911" autoAdjust="0"/>
  </p:normalViewPr>
  <p:slideViewPr>
    <p:cSldViewPr snapToGrid="0">
      <p:cViewPr varScale="1">
        <p:scale>
          <a:sx n="128" d="100"/>
          <a:sy n="128" d="100"/>
        </p:scale>
        <p:origin x="4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D2010-F18D-47BD-A398-C763916EE483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90D9A-50BB-4197-8186-CF3680045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9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57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BC367-AD47-D846-BE2F-304CA5758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218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BC367-AD47-D846-BE2F-304CA5758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048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Centralized -&gt; </a:t>
            </a:r>
            <a:r>
              <a:rPr lang="en-US" sz="1200" dirty="0">
                <a:solidFill>
                  <a:schemeClr val="bg1"/>
                </a:solidFill>
              </a:rPr>
              <a:t>Leverage cloud-scalability to manage, transcribe, and redact in </a:t>
            </a:r>
            <a:r>
              <a:rPr lang="en-US" sz="1200" dirty="0" err="1">
                <a:solidFill>
                  <a:schemeClr val="bg1"/>
                </a:solidFill>
              </a:rPr>
              <a:t>E.com</a:t>
            </a:r>
            <a:endParaRPr lang="en-US" sz="12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Centralized -&gt; </a:t>
            </a:r>
            <a:r>
              <a:rPr lang="en-US" sz="1200" dirty="0">
                <a:solidFill>
                  <a:schemeClr val="bg1"/>
                </a:solidFill>
              </a:rPr>
              <a:t>Securely share evidence with Prosecutors and Public Defenders using e-disclosure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Secure -&gt; </a:t>
            </a:r>
            <a:r>
              <a:rPr lang="en-US" sz="1200" dirty="0">
                <a:solidFill>
                  <a:schemeClr val="bg1"/>
                </a:solidFill>
              </a:rPr>
              <a:t>Enterprise-grade hardware provides reliability over DVD/DVR-based systems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Ease-of-Use -&gt; Each instance customized per agency. No one deployment is the same.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Advanced Features -&gt; Never miss a key moment with 24/7 Recording Buffer and Pre/Post Event Buffer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Advanced Features -&gt; Designed for LEAs with features such as Secure Remote Viewing, Privacy Modes, and Chain-of-Custody Reporting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BC367-AD47-D846-BE2F-304CA5758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180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BC367-AD47-D846-BE2F-304CA5758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27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BC367-AD47-D846-BE2F-304CA5758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795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BC367-AD47-D846-BE2F-304CA5758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394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BC367-AD47-D846-BE2F-304CA5758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748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0ECFA8-304B-FE42-8D23-820763B7A2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832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BC367-AD47-D846-BE2F-304CA5758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559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BC367-AD47-D846-BE2F-304CA57586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160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7" y="-511232"/>
            <a:ext cx="12525991" cy="7558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3811583"/>
            <a:ext cx="9829800" cy="1061252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4834308"/>
            <a:ext cx="9829800" cy="878139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 spc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1290A-5925-DA44-8F64-2105C689856F}" type="datetimeFigureOut">
              <a:rPr lang="en-US" smtClean="0"/>
              <a:pPr/>
              <a:t>12/16/20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B9F5-47E7-1846-8D60-C8096FE6D8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9753907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Geometria Medium" charset="0"/>
                <a:ea typeface="Geometria Medium" charset="0"/>
                <a:cs typeface="Geometria Medium" charset="0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-20467" y="4140377"/>
            <a:ext cx="235620" cy="1157764"/>
          </a:xfrm>
          <a:prstGeom prst="rect">
            <a:avLst/>
          </a:prstGeom>
          <a:solidFill>
            <a:srgbClr val="FED8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ED8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88" y="0"/>
            <a:ext cx="3447738" cy="189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5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1" b="59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1290A-5925-DA44-8F64-2105C689856F}" type="datetimeFigureOut">
              <a:rPr lang="en-US" smtClean="0"/>
              <a:pPr/>
              <a:t>12/16/20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B9F5-47E7-1846-8D60-C8096FE6D8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72621" y="3862191"/>
            <a:ext cx="10515600" cy="2357634"/>
          </a:xfrm>
        </p:spPr>
        <p:txBody>
          <a:bodyPr anchor="b"/>
          <a:lstStyle>
            <a:lvl1pPr>
              <a:defRPr sz="60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CONTENT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426" y="4555671"/>
            <a:ext cx="271160" cy="1469573"/>
          </a:xfrm>
          <a:prstGeom prst="rect">
            <a:avLst/>
          </a:prstGeom>
          <a:solidFill>
            <a:srgbClr val="FED8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ED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17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1290A-5925-DA44-8F64-2105C689856F}" type="datetimeFigureOut">
              <a:rPr lang="en-US" smtClean="0"/>
              <a:pPr/>
              <a:t>12/16/20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B9F5-47E7-1846-8D60-C8096FE6D8F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2188034"/>
            <a:ext cx="277586" cy="2367637"/>
          </a:xfrm>
          <a:prstGeom prst="rect">
            <a:avLst/>
          </a:prstGeom>
          <a:solidFill>
            <a:srgbClr val="FED8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ED8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37713" y="2188034"/>
            <a:ext cx="8333116" cy="2367637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800" baseline="0">
                <a:solidFill>
                  <a:srgbClr val="FED800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557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1290A-5925-DA44-8F64-2105C689856F}" type="datetimeFigureOut">
              <a:rPr lang="en-US" smtClean="0"/>
              <a:pPr/>
              <a:t>12/16/20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B9F5-47E7-1846-8D60-C8096FE6D8F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2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1290A-5925-DA44-8F64-2105C689856F}" type="datetimeFigureOut">
              <a:rPr lang="en-US" smtClean="0"/>
              <a:pPr/>
              <a:t>12/16/20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B9F5-47E7-1846-8D60-C8096FE6D8F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1290A-5925-DA44-8F64-2105C689856F}" type="datetimeFigureOut">
              <a:rPr lang="en-US" smtClean="0"/>
              <a:pPr/>
              <a:t>12/16/20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B9F5-47E7-1846-8D60-C8096FE6D8F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72621" y="3862191"/>
            <a:ext cx="10515600" cy="2357634"/>
          </a:xfrm>
        </p:spPr>
        <p:txBody>
          <a:bodyPr anchor="b"/>
          <a:lstStyle>
            <a:lvl1pPr>
              <a:defRPr sz="60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CONTENT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426" y="4555671"/>
            <a:ext cx="271160" cy="1469573"/>
          </a:xfrm>
          <a:prstGeom prst="rect">
            <a:avLst/>
          </a:prstGeom>
          <a:solidFill>
            <a:srgbClr val="FED8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ED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1290A-5925-DA44-8F64-2105C689856F}" type="datetimeFigureOut">
              <a:rPr lang="en-US" smtClean="0"/>
              <a:pPr/>
              <a:t>12/16/20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B9F5-47E7-1846-8D60-C8096FE6D8F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64274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72621" y="3862191"/>
            <a:ext cx="10515600" cy="2357634"/>
          </a:xfrm>
        </p:spPr>
        <p:txBody>
          <a:bodyPr anchor="b"/>
          <a:lstStyle>
            <a:lvl1pPr>
              <a:defRPr sz="60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CONTENT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426" y="4555671"/>
            <a:ext cx="271160" cy="1469573"/>
          </a:xfrm>
          <a:prstGeom prst="rect">
            <a:avLst/>
          </a:prstGeom>
          <a:solidFill>
            <a:srgbClr val="FED8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ED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2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053"/>
          <a:stretch/>
        </p:blipFill>
        <p:spPr>
          <a:xfrm>
            <a:off x="-1" y="0"/>
            <a:ext cx="12564274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1290A-5925-DA44-8F64-2105C689856F}" type="datetimeFigureOut">
              <a:rPr lang="en-US" smtClean="0"/>
              <a:pPr/>
              <a:t>12/16/20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B9F5-47E7-1846-8D60-C8096FE6D8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72621" y="3862191"/>
            <a:ext cx="10515600" cy="2357634"/>
          </a:xfrm>
        </p:spPr>
        <p:txBody>
          <a:bodyPr anchor="b"/>
          <a:lstStyle>
            <a:lvl1pPr>
              <a:defRPr sz="60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CONTENT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426" y="4555671"/>
            <a:ext cx="271160" cy="1469573"/>
          </a:xfrm>
          <a:prstGeom prst="rect">
            <a:avLst/>
          </a:prstGeom>
          <a:solidFill>
            <a:srgbClr val="FED8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ED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30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1290A-5925-DA44-8F64-2105C689856F}" type="datetimeFigureOut">
              <a:rPr lang="en-US" smtClean="0"/>
              <a:pPr/>
              <a:t>12/16/20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B9F5-47E7-1846-8D60-C8096FE6D8F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72621" y="3862191"/>
            <a:ext cx="10515600" cy="2357634"/>
          </a:xfrm>
        </p:spPr>
        <p:txBody>
          <a:bodyPr anchor="b"/>
          <a:lstStyle>
            <a:lvl1pPr>
              <a:defRPr sz="60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CONTENT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426" y="4555671"/>
            <a:ext cx="271160" cy="1469573"/>
          </a:xfrm>
          <a:prstGeom prst="rect">
            <a:avLst/>
          </a:prstGeom>
          <a:solidFill>
            <a:srgbClr val="FED8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ED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4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71290A-5925-DA44-8F64-2105C689856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12/16/20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EAB9F5-47E7-1846-8D60-C8096FE6D8F9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72620" y="2472375"/>
            <a:ext cx="11218637" cy="1610295"/>
          </a:xfrm>
        </p:spPr>
        <p:txBody>
          <a:bodyPr anchor="b">
            <a:normAutofit/>
          </a:bodyPr>
          <a:lstStyle>
            <a:lvl1pPr algn="ctr">
              <a:defRPr sz="9600" b="1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426" y="2841172"/>
            <a:ext cx="271160" cy="947058"/>
          </a:xfrm>
          <a:prstGeom prst="rect">
            <a:avLst/>
          </a:prstGeom>
          <a:solidFill>
            <a:srgbClr val="FED8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ED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3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1290A-5925-DA44-8F64-2105C689856F}" type="datetimeFigureOut">
              <a:rPr lang="en-US" smtClean="0"/>
              <a:pPr/>
              <a:t>12/16/20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B9F5-47E7-1846-8D60-C8096FE6D8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72620" y="2472375"/>
            <a:ext cx="11218637" cy="1610295"/>
          </a:xfrm>
        </p:spPr>
        <p:txBody>
          <a:bodyPr anchor="b">
            <a:normAutofit/>
          </a:bodyPr>
          <a:lstStyle>
            <a:lvl1pPr algn="ctr">
              <a:defRPr sz="9600" b="1" i="0" baseline="0">
                <a:solidFill>
                  <a:srgbClr val="FED8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426" y="2841172"/>
            <a:ext cx="271160" cy="947058"/>
          </a:xfrm>
          <a:prstGeom prst="rect">
            <a:avLst/>
          </a:prstGeom>
          <a:solidFill>
            <a:srgbClr val="FED8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ED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5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edit Master text styles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1290A-5925-DA44-8F64-2105C689856F}" type="datetimeFigureOut">
              <a:rPr lang="en-US" smtClean="0"/>
              <a:pPr/>
              <a:t>12/16/20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B9F5-47E7-1846-8D60-C8096FE6D8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773642"/>
            <a:ext cx="228600" cy="549273"/>
          </a:xfrm>
          <a:prstGeom prst="rect">
            <a:avLst/>
          </a:prstGeom>
          <a:solidFill>
            <a:srgbClr val="FED8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ED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5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1290A-5925-DA44-8F64-2105C689856F}" type="datetimeFigureOut">
              <a:rPr lang="en-US" smtClean="0"/>
              <a:pPr/>
              <a:t>12/16/20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B9F5-47E7-1846-8D60-C8096FE6D8F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1254513"/>
            <a:ext cx="7676020" cy="421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1290A-5925-DA44-8F64-2105C689856F}" type="datetimeFigureOut">
              <a:rPr lang="en-US" smtClean="0"/>
              <a:pPr/>
              <a:t>12/16/20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B9F5-47E7-1846-8D60-C8096FE6D8F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1254513"/>
            <a:ext cx="7676020" cy="421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7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430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288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888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81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791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2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58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03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pattFill prst="pct5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edit Master text styles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F71290A-5925-DA44-8F64-2105C689856F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12/16/20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EAB9F5-47E7-1846-8D60-C8096FE6D8F9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773642"/>
            <a:ext cx="228600" cy="549273"/>
          </a:xfrm>
          <a:prstGeom prst="rect">
            <a:avLst/>
          </a:prstGeom>
          <a:solidFill>
            <a:srgbClr val="FED8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2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372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740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3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67" y="-511233"/>
            <a:ext cx="12525993" cy="755842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Title Text"/>
          <p:cNvSpPr txBox="1">
            <a:spLocks noGrp="1"/>
          </p:cNvSpPr>
          <p:nvPr>
            <p:ph type="title"/>
          </p:nvPr>
        </p:nvSpPr>
        <p:spPr>
          <a:xfrm>
            <a:off x="838200" y="3811582"/>
            <a:ext cx="9829800" cy="1061254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1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8200" y="4834308"/>
            <a:ext cx="9829800" cy="87814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600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buSzTx/>
              <a:buFontTx/>
              <a:buNone/>
              <a:defRPr sz="3600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buSzTx/>
              <a:buFontTx/>
              <a:buNone/>
              <a:defRPr sz="3600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buSzTx/>
              <a:buFontTx/>
              <a:buNone/>
              <a:defRPr sz="3600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buSzTx/>
              <a:buFontTx/>
              <a:buNone/>
              <a:defRPr sz="3600"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" name="Title 1"/>
          <p:cNvSpPr txBox="1"/>
          <p:nvPr/>
        </p:nvSpPr>
        <p:spPr>
          <a:xfrm>
            <a:off x="9753906" y="365125"/>
            <a:ext cx="10515602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Geometria Medium"/>
                <a:ea typeface="Geometria Medium"/>
                <a:cs typeface="Geometria Medium"/>
                <a:sym typeface="Geometria Medium"/>
              </a:defRPr>
            </a:lvl1pPr>
          </a:lstStyle>
          <a:p>
            <a:pPr hangingPunct="0"/>
            <a:r>
              <a:rPr kern="0"/>
              <a:t> </a:t>
            </a:r>
          </a:p>
        </p:txBody>
      </p:sp>
      <p:sp>
        <p:nvSpPr>
          <p:cNvPr id="114" name="Rectangle 11"/>
          <p:cNvSpPr/>
          <p:nvPr/>
        </p:nvSpPr>
        <p:spPr>
          <a:xfrm>
            <a:off x="-20467" y="4140377"/>
            <a:ext cx="235620" cy="1157766"/>
          </a:xfrm>
          <a:prstGeom prst="rect">
            <a:avLst/>
          </a:prstGeom>
          <a:solidFill>
            <a:srgbClr val="FED8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hangingPunct="0"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FED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988" y="0"/>
            <a:ext cx="3447740" cy="189205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07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 Text"/>
          <p:cNvSpPr txBox="1">
            <a:spLocks noGrp="1"/>
          </p:cNvSpPr>
          <p:nvPr>
            <p:ph type="title"/>
          </p:nvPr>
        </p:nvSpPr>
        <p:spPr>
          <a:xfrm>
            <a:off x="838200" y="757312"/>
            <a:ext cx="10515600" cy="61459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12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580769"/>
            <a:ext cx="10515600" cy="43513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Rectangle 6"/>
          <p:cNvSpPr/>
          <p:nvPr/>
        </p:nvSpPr>
        <p:spPr>
          <a:xfrm>
            <a:off x="0" y="773642"/>
            <a:ext cx="228600" cy="549274"/>
          </a:xfrm>
          <a:prstGeom prst="rect">
            <a:avLst/>
          </a:prstGeom>
          <a:solidFill>
            <a:srgbClr val="FED8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hangingPunct="0"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FED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003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838200" y="757312"/>
            <a:ext cx="10515600" cy="614591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580769"/>
            <a:ext cx="10515600" cy="43513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Rectangle 6"/>
          <p:cNvSpPr/>
          <p:nvPr/>
        </p:nvSpPr>
        <p:spPr>
          <a:xfrm>
            <a:off x="0" y="773642"/>
            <a:ext cx="228600" cy="549274"/>
          </a:xfrm>
          <a:prstGeom prst="rect">
            <a:avLst/>
          </a:prstGeom>
          <a:solidFill>
            <a:srgbClr val="FED8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hangingPunct="0">
              <a:defRPr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812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ustom Layout">
    <p:bg>
      <p:bgPr>
        <a:solidFill>
          <a:srgbClr val="FED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Body Level One…"/>
          <p:cNvSpPr txBox="1">
            <a:spLocks noGrp="1"/>
          </p:cNvSpPr>
          <p:nvPr>
            <p:ph type="body" idx="1"/>
          </p:nvPr>
        </p:nvSpPr>
        <p:spPr>
          <a:xfrm>
            <a:off x="0" y="-3"/>
            <a:ext cx="12192000" cy="622738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12000" b="1">
                <a:latin typeface="Arial"/>
                <a:ea typeface="Arial"/>
                <a:cs typeface="Arial"/>
                <a:sym typeface="Arial"/>
              </a:defRPr>
            </a:lvl1pPr>
            <a:lvl2pPr marL="1600200" indent="-1143000" algn="ctr">
              <a:buFontTx/>
              <a:defRPr sz="12000" b="1">
                <a:latin typeface="Arial"/>
                <a:ea typeface="Arial"/>
                <a:cs typeface="Arial"/>
                <a:sym typeface="Arial"/>
              </a:defRPr>
            </a:lvl2pPr>
            <a:lvl3pPr marL="2286000" indent="-1371600" algn="ctr">
              <a:buFontTx/>
              <a:defRPr sz="12000" b="1">
                <a:latin typeface="Arial"/>
                <a:ea typeface="Arial"/>
                <a:cs typeface="Arial"/>
                <a:sym typeface="Arial"/>
              </a:defRPr>
            </a:lvl3pPr>
            <a:lvl4pPr marL="2895600" indent="-1524000" algn="ctr">
              <a:buFontTx/>
              <a:defRPr sz="12000" b="1">
                <a:latin typeface="Arial"/>
                <a:ea typeface="Arial"/>
                <a:cs typeface="Arial"/>
                <a:sym typeface="Arial"/>
              </a:defRPr>
            </a:lvl4pPr>
            <a:lvl5pPr marL="3352800" indent="-1524000" algn="ctr">
              <a:buFontTx/>
              <a:defRPr sz="120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153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078" y="0"/>
            <a:ext cx="12567810" cy="6896969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itle 1"/>
          <p:cNvSpPr txBox="1"/>
          <p:nvPr/>
        </p:nvSpPr>
        <p:spPr>
          <a:xfrm>
            <a:off x="9753906" y="365125"/>
            <a:ext cx="10515602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Geometria Medium"/>
                <a:ea typeface="Geometria Medium"/>
                <a:cs typeface="Geometria Medium"/>
                <a:sym typeface="Geometria Medium"/>
              </a:defRPr>
            </a:lvl1pPr>
          </a:lstStyle>
          <a:p>
            <a:pPr hangingPunct="0"/>
            <a:r>
              <a:rPr kern="0"/>
              <a:t> </a:t>
            </a:r>
          </a:p>
        </p:txBody>
      </p:sp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838200" y="502919"/>
            <a:ext cx="10515600" cy="5677940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3600"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Rectangle 13"/>
          <p:cNvSpPr/>
          <p:nvPr/>
        </p:nvSpPr>
        <p:spPr>
          <a:xfrm>
            <a:off x="-214078" y="2011678"/>
            <a:ext cx="281727" cy="2811673"/>
          </a:xfrm>
          <a:prstGeom prst="rect">
            <a:avLst/>
          </a:prstGeom>
          <a:solidFill>
            <a:srgbClr val="FED8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hangingPunct="0"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FED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898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 5"/>
          <p:cNvSpPr/>
          <p:nvPr/>
        </p:nvSpPr>
        <p:spPr>
          <a:xfrm>
            <a:off x="-20468" y="684162"/>
            <a:ext cx="281726" cy="578883"/>
          </a:xfrm>
          <a:prstGeom prst="rect">
            <a:avLst/>
          </a:prstGeom>
          <a:solidFill>
            <a:srgbClr val="FED8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hangingPunct="0"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FED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402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itle Text"/>
          <p:cNvSpPr txBox="1">
            <a:spLocks noGrp="1"/>
          </p:cNvSpPr>
          <p:nvPr>
            <p:ph type="title"/>
          </p:nvPr>
        </p:nvSpPr>
        <p:spPr>
          <a:xfrm>
            <a:off x="472621" y="3862191"/>
            <a:ext cx="10515601" cy="2357634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73" name="Rectangle 8"/>
          <p:cNvSpPr/>
          <p:nvPr/>
        </p:nvSpPr>
        <p:spPr>
          <a:xfrm>
            <a:off x="6426" y="4604656"/>
            <a:ext cx="271160" cy="1420589"/>
          </a:xfrm>
          <a:prstGeom prst="rect">
            <a:avLst/>
          </a:prstGeom>
          <a:solidFill>
            <a:srgbClr val="FED8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hangingPunct="0"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FED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190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FED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7F71290A-5925-DA44-8F64-2105C689856F}" type="datetimeFigureOut">
              <a:rPr lang="en-US" smtClean="0"/>
              <a:pPr/>
              <a:t>12/16/20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B4EAB9F5-47E7-1846-8D60-C8096FE6D8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-1"/>
            <a:ext cx="12191999" cy="62273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HERE</a:t>
            </a:r>
          </a:p>
        </p:txBody>
      </p:sp>
    </p:spTree>
    <p:extLst>
      <p:ext uri="{BB962C8B-B14F-4D97-AF65-F5344CB8AC3E}">
        <p14:creationId xmlns:p14="http://schemas.microsoft.com/office/powerpoint/2010/main" val="3876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xfrm>
            <a:off x="472621" y="3862191"/>
            <a:ext cx="10515601" cy="2357634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3" name="Rectangle 7"/>
          <p:cNvSpPr/>
          <p:nvPr/>
        </p:nvSpPr>
        <p:spPr>
          <a:xfrm>
            <a:off x="6426" y="4604656"/>
            <a:ext cx="271160" cy="1420589"/>
          </a:xfrm>
          <a:prstGeom prst="rect">
            <a:avLst/>
          </a:prstGeom>
          <a:solidFill>
            <a:srgbClr val="FED8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hangingPunct="0"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FED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342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itle Text"/>
          <p:cNvSpPr txBox="1">
            <a:spLocks noGrp="1"/>
          </p:cNvSpPr>
          <p:nvPr>
            <p:ph type="title"/>
          </p:nvPr>
        </p:nvSpPr>
        <p:spPr>
          <a:xfrm>
            <a:off x="472621" y="3862191"/>
            <a:ext cx="10515601" cy="2357634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3" name="Rectangle 7"/>
          <p:cNvSpPr/>
          <p:nvPr/>
        </p:nvSpPr>
        <p:spPr>
          <a:xfrm>
            <a:off x="6426" y="4555671"/>
            <a:ext cx="271160" cy="1469575"/>
          </a:xfrm>
          <a:prstGeom prst="rect">
            <a:avLst/>
          </a:prstGeom>
          <a:solidFill>
            <a:srgbClr val="FED8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hangingPunct="0"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FED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01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" descr="Picture 1"/>
          <p:cNvPicPr>
            <a:picLocks noChangeAspect="1"/>
          </p:cNvPicPr>
          <p:nvPr/>
        </p:nvPicPr>
        <p:blipFill>
          <a:blip r:embed="rId2"/>
          <a:srcRect t="9721" b="5903"/>
          <a:stretch>
            <a:fillRect/>
          </a:stretch>
        </p:blipFill>
        <p:spPr>
          <a:xfrm>
            <a:off x="0" y="-2"/>
            <a:ext cx="12192000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Title Text"/>
          <p:cNvSpPr txBox="1">
            <a:spLocks noGrp="1"/>
          </p:cNvSpPr>
          <p:nvPr>
            <p:ph type="title"/>
          </p:nvPr>
        </p:nvSpPr>
        <p:spPr>
          <a:xfrm>
            <a:off x="472621" y="3862191"/>
            <a:ext cx="10515601" cy="2357634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03" name="Rectangle 7"/>
          <p:cNvSpPr/>
          <p:nvPr/>
        </p:nvSpPr>
        <p:spPr>
          <a:xfrm>
            <a:off x="6426" y="4555671"/>
            <a:ext cx="271160" cy="1469575"/>
          </a:xfrm>
          <a:prstGeom prst="rect">
            <a:avLst/>
          </a:prstGeom>
          <a:solidFill>
            <a:srgbClr val="FED8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hangingPunct="0"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FED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859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Rectangle 8"/>
          <p:cNvSpPr/>
          <p:nvPr/>
        </p:nvSpPr>
        <p:spPr>
          <a:xfrm>
            <a:off x="-1" y="2188034"/>
            <a:ext cx="277588" cy="2367639"/>
          </a:xfrm>
          <a:prstGeom prst="rect">
            <a:avLst/>
          </a:prstGeom>
          <a:solidFill>
            <a:srgbClr val="FED8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hangingPunct="0"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FED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7713" y="2188034"/>
            <a:ext cx="8333117" cy="236763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SzTx/>
              <a:buFontTx/>
              <a:buNone/>
              <a:defRPr sz="4800"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>
              <a:lnSpc>
                <a:spcPct val="100000"/>
              </a:lnSpc>
              <a:buSzTx/>
              <a:buFontTx/>
              <a:buNone/>
              <a:defRPr sz="4800"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>
              <a:lnSpc>
                <a:spcPct val="100000"/>
              </a:lnSpc>
              <a:buSzTx/>
              <a:buFontTx/>
              <a:buNone/>
              <a:defRPr sz="4800"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>
              <a:lnSpc>
                <a:spcPct val="100000"/>
              </a:lnSpc>
              <a:buSzTx/>
              <a:buFontTx/>
              <a:buNone/>
              <a:defRPr sz="4800"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>
              <a:lnSpc>
                <a:spcPct val="100000"/>
              </a:lnSpc>
              <a:buSzTx/>
              <a:buFontTx/>
              <a:buNone/>
              <a:defRPr sz="4800"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592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612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69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Title Text"/>
          <p:cNvSpPr txBox="1">
            <a:spLocks noGrp="1"/>
          </p:cNvSpPr>
          <p:nvPr>
            <p:ph type="title"/>
          </p:nvPr>
        </p:nvSpPr>
        <p:spPr>
          <a:xfrm>
            <a:off x="472621" y="3862191"/>
            <a:ext cx="10515601" cy="2357634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39" name="Rectangle 7"/>
          <p:cNvSpPr/>
          <p:nvPr/>
        </p:nvSpPr>
        <p:spPr>
          <a:xfrm>
            <a:off x="6426" y="4555671"/>
            <a:ext cx="271160" cy="1469575"/>
          </a:xfrm>
          <a:prstGeom prst="rect">
            <a:avLst/>
          </a:prstGeom>
          <a:solidFill>
            <a:srgbClr val="FED8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hangingPunct="0"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FED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310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0"/>
            <a:ext cx="12564277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Title Text"/>
          <p:cNvSpPr txBox="1">
            <a:spLocks noGrp="1"/>
          </p:cNvSpPr>
          <p:nvPr>
            <p:ph type="title"/>
          </p:nvPr>
        </p:nvSpPr>
        <p:spPr>
          <a:xfrm>
            <a:off x="472621" y="3862191"/>
            <a:ext cx="10515601" cy="2357634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49" name="Rectangle 7"/>
          <p:cNvSpPr/>
          <p:nvPr/>
        </p:nvSpPr>
        <p:spPr>
          <a:xfrm>
            <a:off x="6426" y="4555671"/>
            <a:ext cx="271160" cy="1469575"/>
          </a:xfrm>
          <a:prstGeom prst="rect">
            <a:avLst/>
          </a:prstGeom>
          <a:solidFill>
            <a:srgbClr val="FED8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hangingPunct="0"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FED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598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9" descr="Picture 9"/>
          <p:cNvPicPr>
            <a:picLocks noChangeAspect="1"/>
          </p:cNvPicPr>
          <p:nvPr/>
        </p:nvPicPr>
        <p:blipFill>
          <a:blip r:embed="rId2">
            <a:alphaModFix amt="55000"/>
          </a:blip>
          <a:stretch>
            <a:fillRect/>
          </a:stretch>
        </p:blipFill>
        <p:spPr>
          <a:xfrm>
            <a:off x="119" y="0"/>
            <a:ext cx="12191936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Title Text"/>
          <p:cNvSpPr txBox="1">
            <a:spLocks noGrp="1"/>
          </p:cNvSpPr>
          <p:nvPr>
            <p:ph type="title"/>
          </p:nvPr>
        </p:nvSpPr>
        <p:spPr>
          <a:xfrm>
            <a:off x="472621" y="3862191"/>
            <a:ext cx="10515601" cy="2357634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59" name="Rectangle 7"/>
          <p:cNvSpPr/>
          <p:nvPr/>
        </p:nvSpPr>
        <p:spPr>
          <a:xfrm>
            <a:off x="6426" y="4555671"/>
            <a:ext cx="271160" cy="1469575"/>
          </a:xfrm>
          <a:prstGeom prst="rect">
            <a:avLst/>
          </a:prstGeom>
          <a:solidFill>
            <a:srgbClr val="FED8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hangingPunct="0"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FED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67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icture 5" descr="Picture 5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Title Text"/>
          <p:cNvSpPr txBox="1">
            <a:spLocks noGrp="1"/>
          </p:cNvSpPr>
          <p:nvPr>
            <p:ph type="title"/>
          </p:nvPr>
        </p:nvSpPr>
        <p:spPr>
          <a:xfrm>
            <a:off x="472621" y="3862191"/>
            <a:ext cx="10515601" cy="2357634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69" name="Rectangle 7"/>
          <p:cNvSpPr/>
          <p:nvPr/>
        </p:nvSpPr>
        <p:spPr>
          <a:xfrm>
            <a:off x="6426" y="4555671"/>
            <a:ext cx="271160" cy="1469575"/>
          </a:xfrm>
          <a:prstGeom prst="rect">
            <a:avLst/>
          </a:prstGeom>
          <a:solidFill>
            <a:srgbClr val="FED8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hangingPunct="0"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FED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333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077" y="0"/>
            <a:ext cx="12567808" cy="689696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B9F5-47E7-1846-8D60-C8096FE6D8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9753907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Geometria Medium" charset="0"/>
                <a:ea typeface="Geometria Medium" charset="0"/>
                <a:cs typeface="Geometria Medium" charset="0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-1401553" y="430398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02920"/>
            <a:ext cx="10515600" cy="5677938"/>
          </a:xfrm>
        </p:spPr>
        <p:txBody>
          <a:bodyPr anchor="ctr"/>
          <a:lstStyle>
            <a:lvl1pPr>
              <a:lnSpc>
                <a:spcPct val="150000"/>
              </a:lnSpc>
              <a:defRPr b="0" i="0" baseline="0">
                <a:solidFill>
                  <a:srgbClr val="FED8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CLICK TO EDIT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F71290A-5925-DA44-8F64-2105C689856F}" type="datetimeFigureOut">
              <a:rPr lang="en-US" smtClean="0"/>
              <a:pPr/>
              <a:t>12/16/20</a:t>
            </a:fld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-214078" y="2011680"/>
            <a:ext cx="281725" cy="2811671"/>
          </a:xfrm>
          <a:prstGeom prst="rect">
            <a:avLst/>
          </a:prstGeom>
          <a:solidFill>
            <a:srgbClr val="FED8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ED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2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itle Text"/>
          <p:cNvSpPr txBox="1">
            <a:spLocks noGrp="1"/>
          </p:cNvSpPr>
          <p:nvPr>
            <p:ph type="title"/>
          </p:nvPr>
        </p:nvSpPr>
        <p:spPr>
          <a:xfrm>
            <a:off x="472619" y="2472375"/>
            <a:ext cx="11218638" cy="1610297"/>
          </a:xfrm>
          <a:prstGeom prst="rect">
            <a:avLst/>
          </a:prstGeom>
        </p:spPr>
        <p:txBody>
          <a:bodyPr anchor="b"/>
          <a:lstStyle>
            <a:lvl1pPr algn="ctr">
              <a:defRPr sz="9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78" name="Rectangle 6"/>
          <p:cNvSpPr/>
          <p:nvPr/>
        </p:nvSpPr>
        <p:spPr>
          <a:xfrm>
            <a:off x="6426" y="2841170"/>
            <a:ext cx="271160" cy="947059"/>
          </a:xfrm>
          <a:prstGeom prst="rect">
            <a:avLst/>
          </a:prstGeom>
          <a:solidFill>
            <a:srgbClr val="FED8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hangingPunct="0"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FED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756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le Text"/>
          <p:cNvSpPr txBox="1">
            <a:spLocks noGrp="1"/>
          </p:cNvSpPr>
          <p:nvPr>
            <p:ph type="title"/>
          </p:nvPr>
        </p:nvSpPr>
        <p:spPr>
          <a:xfrm>
            <a:off x="472619" y="2472375"/>
            <a:ext cx="11218638" cy="1610297"/>
          </a:xfrm>
          <a:prstGeom prst="rect">
            <a:avLst/>
          </a:prstGeom>
        </p:spPr>
        <p:txBody>
          <a:bodyPr anchor="b"/>
          <a:lstStyle>
            <a:lvl1pPr algn="ctr">
              <a:defRPr sz="9600" b="1"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87" name="Rectangle 6"/>
          <p:cNvSpPr/>
          <p:nvPr/>
        </p:nvSpPr>
        <p:spPr>
          <a:xfrm>
            <a:off x="6426" y="2841170"/>
            <a:ext cx="271160" cy="947059"/>
          </a:xfrm>
          <a:prstGeom prst="rect">
            <a:avLst/>
          </a:prstGeom>
          <a:solidFill>
            <a:srgbClr val="FED8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hangingPunct="0"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pPr>
            <a:endParaRPr kern="0">
              <a:solidFill>
                <a:srgbClr val="FED8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24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254511"/>
            <a:ext cx="7676022" cy="4212453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722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304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257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2390-CEC4-B541-ABF0-FBB5D912EAD2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4352-2220-0048-86D8-77AA6607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2390-CEC4-B541-ABF0-FBB5D912EAD2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4352-2220-0048-86D8-77AA6607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9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2390-CEC4-B541-ABF0-FBB5D912EAD2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4352-2220-0048-86D8-77AA6607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1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2390-CEC4-B541-ABF0-FBB5D912EAD2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4352-2220-0048-86D8-77AA6607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1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2390-CEC4-B541-ABF0-FBB5D912EAD2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4352-2220-0048-86D8-77AA6607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09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2390-CEC4-B541-ABF0-FBB5D912EAD2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4352-2220-0048-86D8-77AA6607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2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1290A-5925-DA44-8F64-2105C689856F}" type="datetimeFigureOut">
              <a:rPr lang="en-US" smtClean="0"/>
              <a:pPr/>
              <a:t>12/16/20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B9F5-47E7-1846-8D60-C8096FE6D8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20467" y="684162"/>
            <a:ext cx="281724" cy="578882"/>
          </a:xfrm>
          <a:prstGeom prst="rect">
            <a:avLst/>
          </a:prstGeom>
          <a:solidFill>
            <a:srgbClr val="FED8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ED8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159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2390-CEC4-B541-ABF0-FBB5D912EAD2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4352-2220-0048-86D8-77AA6607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2390-CEC4-B541-ABF0-FBB5D912EAD2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4352-2220-0048-86D8-77AA6607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1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2390-CEC4-B541-ABF0-FBB5D912EAD2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4352-2220-0048-86D8-77AA6607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3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2390-CEC4-B541-ABF0-FBB5D912EAD2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4352-2220-0048-86D8-77AA6607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41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52390-CEC4-B541-ABF0-FBB5D912EAD2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34352-2220-0048-86D8-77AA6607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7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1290A-5925-DA44-8F64-2105C689856F}" type="datetimeFigureOut">
              <a:rPr lang="en-US" smtClean="0"/>
              <a:pPr/>
              <a:t>12/16/20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B9F5-47E7-1846-8D60-C8096FE6D8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5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91DFDD-B6C1-504D-83FE-419532840E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0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254511"/>
            <a:ext cx="7676022" cy="4212453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840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itle Text"/>
          <p:cNvSpPr txBox="1">
            <a:spLocks noGrp="1"/>
          </p:cNvSpPr>
          <p:nvPr>
            <p:ph type="title"/>
          </p:nvPr>
        </p:nvSpPr>
        <p:spPr>
          <a:xfrm>
            <a:off x="472621" y="3862191"/>
            <a:ext cx="10515601" cy="2357634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3" name="Rectangle 7"/>
          <p:cNvSpPr/>
          <p:nvPr/>
        </p:nvSpPr>
        <p:spPr>
          <a:xfrm>
            <a:off x="6426" y="4555671"/>
            <a:ext cx="271160" cy="1469575"/>
          </a:xfrm>
          <a:prstGeom prst="rect">
            <a:avLst/>
          </a:prstGeom>
          <a:solidFill>
            <a:srgbClr val="FED8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6786"/>
            <a:ext cx="273654" cy="264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735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Arr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2374A-4A99-2648-95F4-F09C838DD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8B5119-92DD-C34A-99D2-DCC44F0BABF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C2434-0899-B44B-A33B-AEAAE593C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102E9-21B0-1149-A8EF-1BB642F99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92B00D-4DDE-FE4F-8D35-1C64F3E480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135FD75B-69E9-484E-97CB-F9DF1BC4B5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7504" y="1"/>
            <a:ext cx="5624495" cy="6857998"/>
          </a:xfrm>
          <a:custGeom>
            <a:avLst/>
            <a:gdLst>
              <a:gd name="connsiteX0" fmla="*/ 0 w 5624495"/>
              <a:gd name="connsiteY0" fmla="*/ 6821519 h 6857998"/>
              <a:gd name="connsiteX1" fmla="*/ 87088 w 5624495"/>
              <a:gd name="connsiteY1" fmla="*/ 6857998 h 6857998"/>
              <a:gd name="connsiteX2" fmla="*/ 0 w 5624495"/>
              <a:gd name="connsiteY2" fmla="*/ 6857998 h 6857998"/>
              <a:gd name="connsiteX3" fmla="*/ 3195834 w 5624495"/>
              <a:gd name="connsiteY3" fmla="*/ 0 h 6857998"/>
              <a:gd name="connsiteX4" fmla="*/ 4648814 w 5624495"/>
              <a:gd name="connsiteY4" fmla="*/ 0 h 6857998"/>
              <a:gd name="connsiteX5" fmla="*/ 5624495 w 5624495"/>
              <a:gd name="connsiteY5" fmla="*/ 975681 h 6857998"/>
              <a:gd name="connsiteX6" fmla="*/ 5624495 w 5624495"/>
              <a:gd name="connsiteY6" fmla="*/ 5848820 h 6857998"/>
              <a:gd name="connsiteX7" fmla="*/ 4615317 w 5624495"/>
              <a:gd name="connsiteY7" fmla="*/ 6857998 h 6857998"/>
              <a:gd name="connsiteX8" fmla="*/ 3240569 w 5624495"/>
              <a:gd name="connsiteY8" fmla="*/ 6857998 h 6857998"/>
              <a:gd name="connsiteX9" fmla="*/ 2633163 w 5624495"/>
              <a:gd name="connsiteY9" fmla="*/ 6281347 h 6857998"/>
              <a:gd name="connsiteX10" fmla="*/ 2638040 w 5624495"/>
              <a:gd name="connsiteY10" fmla="*/ 6280358 h 6857998"/>
              <a:gd name="connsiteX11" fmla="*/ 4552565 w 5624495"/>
              <a:gd name="connsiteY11" fmla="*/ 4321383 h 6857998"/>
              <a:gd name="connsiteX12" fmla="*/ 0 w 5624495"/>
              <a:gd name="connsiteY12" fmla="*/ 4325451 h 6857998"/>
              <a:gd name="connsiteX13" fmla="*/ 0 w 5624495"/>
              <a:gd name="connsiteY13" fmla="*/ 2490077 h 6857998"/>
              <a:gd name="connsiteX14" fmla="*/ 4552565 w 5624495"/>
              <a:gd name="connsiteY14" fmla="*/ 2494145 h 6857998"/>
              <a:gd name="connsiteX15" fmla="*/ 2638040 w 5624495"/>
              <a:gd name="connsiteY15" fmla="*/ 535170 h 6857998"/>
              <a:gd name="connsiteX16" fmla="*/ 2633163 w 5624495"/>
              <a:gd name="connsiteY16" fmla="*/ 53418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24495" h="6857998">
                <a:moveTo>
                  <a:pt x="0" y="6821519"/>
                </a:moveTo>
                <a:lnTo>
                  <a:pt x="87088" y="6857998"/>
                </a:lnTo>
                <a:lnTo>
                  <a:pt x="0" y="6857998"/>
                </a:lnTo>
                <a:close/>
                <a:moveTo>
                  <a:pt x="3195834" y="0"/>
                </a:moveTo>
                <a:lnTo>
                  <a:pt x="4648814" y="0"/>
                </a:lnTo>
                <a:lnTo>
                  <a:pt x="5624495" y="975681"/>
                </a:lnTo>
                <a:lnTo>
                  <a:pt x="5624495" y="5848820"/>
                </a:lnTo>
                <a:lnTo>
                  <a:pt x="4615317" y="6857998"/>
                </a:lnTo>
                <a:lnTo>
                  <a:pt x="3240569" y="6857998"/>
                </a:lnTo>
                <a:lnTo>
                  <a:pt x="2633163" y="6281347"/>
                </a:lnTo>
                <a:lnTo>
                  <a:pt x="2638040" y="6280358"/>
                </a:lnTo>
                <a:lnTo>
                  <a:pt x="4552565" y="4321383"/>
                </a:lnTo>
                <a:lnTo>
                  <a:pt x="0" y="4325451"/>
                </a:lnTo>
                <a:lnTo>
                  <a:pt x="0" y="2490077"/>
                </a:lnTo>
                <a:lnTo>
                  <a:pt x="4552565" y="2494145"/>
                </a:lnTo>
                <a:lnTo>
                  <a:pt x="2638040" y="535170"/>
                </a:lnTo>
                <a:lnTo>
                  <a:pt x="2633163" y="5341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94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1290A-5925-DA44-8F64-2105C689856F}" type="datetimeFigureOut">
              <a:rPr lang="en-US" smtClean="0"/>
              <a:pPr/>
              <a:t>12/16/20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B9F5-47E7-1846-8D60-C8096FE6D8F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72621" y="3862191"/>
            <a:ext cx="10515600" cy="2357634"/>
          </a:xfrm>
        </p:spPr>
        <p:txBody>
          <a:bodyPr anchor="b"/>
          <a:lstStyle>
            <a:lvl1pPr>
              <a:defRPr sz="60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CONTENT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6426" y="4604657"/>
            <a:ext cx="271160" cy="1420587"/>
          </a:xfrm>
          <a:prstGeom prst="rect">
            <a:avLst/>
          </a:prstGeom>
          <a:solidFill>
            <a:srgbClr val="FED8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ED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6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-Line Title + Content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1" name="Straight Connector 9"/>
          <p:cNvSpPr/>
          <p:nvPr/>
        </p:nvSpPr>
        <p:spPr>
          <a:xfrm>
            <a:off x="11012550" y="1001590"/>
            <a:ext cx="537373" cy="1"/>
          </a:xfrm>
          <a:prstGeom prst="line">
            <a:avLst/>
          </a:prstGeom>
          <a:ln w="12700">
            <a:solidFill>
              <a:srgbClr val="1D252D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12" name="Straight Connector 11"/>
          <p:cNvSpPr/>
          <p:nvPr/>
        </p:nvSpPr>
        <p:spPr>
          <a:xfrm>
            <a:off x="607061" y="6373665"/>
            <a:ext cx="10960525" cy="1"/>
          </a:xfrm>
          <a:prstGeom prst="line">
            <a:avLst/>
          </a:prstGeom>
          <a:ln w="12700">
            <a:solidFill>
              <a:srgbClr val="1D252D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313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953" y="500461"/>
            <a:ext cx="410466" cy="373544"/>
          </a:xfrm>
          <a:prstGeom prst="rect">
            <a:avLst/>
          </a:prstGeom>
          <a:ln w="12700">
            <a:miter lim="400000"/>
          </a:ln>
        </p:spPr>
      </p:pic>
      <p:sp>
        <p:nvSpPr>
          <p:cNvPr id="2314" name="Rectangle 10"/>
          <p:cNvSpPr/>
          <p:nvPr/>
        </p:nvSpPr>
        <p:spPr>
          <a:xfrm>
            <a:off x="1" y="541365"/>
            <a:ext cx="154940" cy="289717"/>
          </a:xfrm>
          <a:prstGeom prst="rect">
            <a:avLst/>
          </a:prstGeom>
          <a:solidFill>
            <a:srgbClr val="FFD7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3798">
              <a:defRPr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15" name="Straight Connector 14"/>
          <p:cNvSpPr/>
          <p:nvPr/>
        </p:nvSpPr>
        <p:spPr>
          <a:xfrm>
            <a:off x="11012550" y="1001590"/>
            <a:ext cx="537373" cy="1"/>
          </a:xfrm>
          <a:prstGeom prst="line">
            <a:avLst/>
          </a:prstGeom>
          <a:ln w="12700">
            <a:solidFill>
              <a:srgbClr val="1D252D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16" name="Straight Connector 15"/>
          <p:cNvSpPr/>
          <p:nvPr/>
        </p:nvSpPr>
        <p:spPr>
          <a:xfrm>
            <a:off x="607061" y="6373665"/>
            <a:ext cx="10960525" cy="1"/>
          </a:xfrm>
          <a:prstGeom prst="line">
            <a:avLst/>
          </a:prstGeom>
          <a:ln w="12700">
            <a:solidFill>
              <a:srgbClr val="1D252D"/>
            </a:solidFill>
            <a:miter/>
          </a:ln>
        </p:spPr>
        <p:txBody>
          <a:bodyPr lIns="45719" rIns="45719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317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953" y="500461"/>
            <a:ext cx="410466" cy="373544"/>
          </a:xfrm>
          <a:prstGeom prst="rect">
            <a:avLst/>
          </a:prstGeom>
          <a:ln w="12700">
            <a:miter lim="400000"/>
          </a:ln>
        </p:spPr>
      </p:pic>
      <p:sp>
        <p:nvSpPr>
          <p:cNvPr id="2318" name="Title Text"/>
          <p:cNvSpPr txBox="1">
            <a:spLocks noGrp="1"/>
          </p:cNvSpPr>
          <p:nvPr>
            <p:ph type="title"/>
          </p:nvPr>
        </p:nvSpPr>
        <p:spPr>
          <a:xfrm>
            <a:off x="620608" y="528678"/>
            <a:ext cx="9653693" cy="794402"/>
          </a:xfrm>
          <a:prstGeom prst="rect">
            <a:avLst/>
          </a:prstGeom>
        </p:spPr>
        <p:txBody>
          <a:bodyPr lIns="0" tIns="0" rIns="0" bIns="0" anchor="t"/>
          <a:lstStyle>
            <a:lvl1pPr defTabSz="913554">
              <a:lnSpc>
                <a:spcPts val="3100"/>
              </a:lnSpc>
              <a:defRPr sz="3100" cap="all">
                <a:solidFill>
                  <a:srgbClr val="1D252D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2319" name="Body Level One…"/>
          <p:cNvSpPr txBox="1">
            <a:spLocks noGrp="1"/>
          </p:cNvSpPr>
          <p:nvPr>
            <p:ph type="body" idx="1"/>
          </p:nvPr>
        </p:nvSpPr>
        <p:spPr>
          <a:xfrm>
            <a:off x="626956" y="1945944"/>
            <a:ext cx="10943796" cy="4150267"/>
          </a:xfrm>
          <a:prstGeom prst="rect">
            <a:avLst/>
          </a:prstGeom>
        </p:spPr>
        <p:txBody>
          <a:bodyPr lIns="0" tIns="0" rIns="0" bIns="0"/>
          <a:lstStyle>
            <a:lvl1pPr marL="0" indent="0" defTabSz="913554">
              <a:lnSpc>
                <a:spcPts val="2500"/>
              </a:lnSpc>
              <a:spcBef>
                <a:spcPts val="700"/>
              </a:spcBef>
              <a:buSzTx/>
              <a:buFontTx/>
              <a:buNone/>
              <a:defRPr sz="2100" b="1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54373" indent="-150145" defTabSz="913554">
              <a:lnSpc>
                <a:spcPts val="2500"/>
              </a:lnSpc>
              <a:spcBef>
                <a:spcPts val="700"/>
              </a:spcBef>
              <a:buFontTx/>
              <a:defRPr sz="2100" b="1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02403" indent="-150145" defTabSz="913554">
              <a:lnSpc>
                <a:spcPts val="2500"/>
              </a:lnSpc>
              <a:spcBef>
                <a:spcPts val="700"/>
              </a:spcBef>
              <a:buFontTx/>
              <a:defRPr sz="2100" b="1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456777" indent="-158604" defTabSz="913554">
              <a:lnSpc>
                <a:spcPts val="2500"/>
              </a:lnSpc>
              <a:spcBef>
                <a:spcPts val="700"/>
              </a:spcBef>
              <a:buFontTx/>
              <a:defRPr sz="2100" b="1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613266" indent="-152258" defTabSz="913554">
              <a:lnSpc>
                <a:spcPts val="2500"/>
              </a:lnSpc>
              <a:spcBef>
                <a:spcPts val="700"/>
              </a:spcBef>
              <a:buFontTx/>
              <a:defRPr sz="2100" b="1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97190" y="1161057"/>
            <a:ext cx="168090" cy="161685"/>
          </a:xfrm>
          <a:prstGeom prst="rect">
            <a:avLst/>
          </a:prstGeom>
        </p:spPr>
        <p:txBody>
          <a:bodyPr lIns="0" tIns="0" rIns="0" bIns="0"/>
          <a:lstStyle>
            <a:lvl1pPr algn="ctr">
              <a:lnSpc>
                <a:spcPts val="1300"/>
              </a:lnSpc>
              <a:defRPr sz="1100" cap="all">
                <a:solidFill>
                  <a:srgbClr val="1D252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5833" y="1329613"/>
            <a:ext cx="9647396" cy="378490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defTabSz="913554">
              <a:lnSpc>
                <a:spcPts val="2500"/>
              </a:lnSpc>
              <a:spcBef>
                <a:spcPts val="0"/>
              </a:spcBef>
              <a:buSzTx/>
              <a:buFontTx/>
              <a:buNone/>
              <a:defRPr sz="2300">
                <a:solidFill>
                  <a:srgbClr val="1D252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955822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Title Text"/>
          <p:cNvSpPr txBox="1">
            <a:spLocks noGrp="1"/>
          </p:cNvSpPr>
          <p:nvPr>
            <p:ph type="title"/>
          </p:nvPr>
        </p:nvSpPr>
        <p:spPr>
          <a:xfrm>
            <a:off x="838200" y="757312"/>
            <a:ext cx="10515600" cy="61459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 sz="36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2091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580769"/>
            <a:ext cx="10515600" cy="435134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4438" indent="-320038">
              <a:defRPr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solidFill>
                  <a:srgbClr val="D9D9D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7" y="6406786"/>
            <a:ext cx="273654" cy="264253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solidFill>
                  <a:srgbClr val="FED8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8741765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9753907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latin typeface="Geometria Medium" charset="0"/>
                <a:ea typeface="Geometria Medium" charset="0"/>
                <a:cs typeface="Geometria Medium" charset="0"/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038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1290A-5925-DA44-8F64-2105C689856F}" type="datetimeFigureOut">
              <a:rPr lang="en-US" smtClean="0"/>
              <a:pPr/>
              <a:t>12/16/20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B9F5-47E7-1846-8D60-C8096FE6D8F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72621" y="3862191"/>
            <a:ext cx="10515600" cy="2357634"/>
          </a:xfrm>
        </p:spPr>
        <p:txBody>
          <a:bodyPr anchor="b"/>
          <a:lstStyle>
            <a:lvl1pPr>
              <a:defRPr sz="60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CONTENT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426" y="4604657"/>
            <a:ext cx="271160" cy="1420587"/>
          </a:xfrm>
          <a:prstGeom prst="rect">
            <a:avLst/>
          </a:prstGeom>
          <a:solidFill>
            <a:srgbClr val="FED8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ED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1290A-5925-DA44-8F64-2105C689856F}" type="datetimeFigureOut">
              <a:rPr lang="en-US" smtClean="0"/>
              <a:pPr/>
              <a:t>12/16/20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AB9F5-47E7-1846-8D60-C8096FE6D8F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72621" y="3862191"/>
            <a:ext cx="10515600" cy="2357634"/>
          </a:xfrm>
        </p:spPr>
        <p:txBody>
          <a:bodyPr anchor="b"/>
          <a:lstStyle>
            <a:lvl1pPr>
              <a:defRPr sz="6000" b="1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CONTENT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426" y="4555671"/>
            <a:ext cx="271160" cy="1469573"/>
          </a:xfrm>
          <a:prstGeom prst="rect">
            <a:avLst/>
          </a:prstGeom>
          <a:solidFill>
            <a:srgbClr val="FED8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ED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87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50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53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5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51.xml"/><Relationship Id="rId8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57313"/>
            <a:ext cx="10515600" cy="614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8077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D8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F71290A-5925-DA44-8F64-2105C689856F}" type="datetimeFigureOut">
              <a:rPr lang="en-US" smtClean="0"/>
              <a:pPr/>
              <a:t>12/16/20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D8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4EAB9F5-47E7-1846-8D60-C8096FE6D8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58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kern="1200">
          <a:solidFill>
            <a:schemeClr val="bg1">
              <a:lumMod val="85000"/>
            </a:schemeClr>
          </a:solidFill>
          <a:latin typeface="+mn-lt"/>
          <a:ea typeface="Arial Narrow" charset="0"/>
          <a:cs typeface="Arial Narrow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>
              <a:lumMod val="85000"/>
            </a:schemeClr>
          </a:solidFill>
          <a:latin typeface="Geometria" charset="0"/>
          <a:ea typeface="Geometria" charset="0"/>
          <a:cs typeface="Geometri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>
              <a:lumMod val="85000"/>
            </a:schemeClr>
          </a:solidFill>
          <a:latin typeface="Geometria" charset="0"/>
          <a:ea typeface="Geometria" charset="0"/>
          <a:cs typeface="Geometri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>
              <a:lumMod val="85000"/>
            </a:schemeClr>
          </a:solidFill>
          <a:latin typeface="Geometria" charset="0"/>
          <a:ea typeface="Geometria" charset="0"/>
          <a:cs typeface="Geometri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>
              <a:lumMod val="85000"/>
            </a:schemeClr>
          </a:solidFill>
          <a:latin typeface="Geometria" charset="0"/>
          <a:ea typeface="Geometria" charset="0"/>
          <a:cs typeface="Geometri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hangingPunct="0"/>
            <a:fld id="{86CB4B4D-7CA3-9044-876B-883B54F8677D}" type="slidenum">
              <a:rPr kern="0"/>
              <a:pPr hangingPunct="0"/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20383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52390-CEC4-B541-ABF0-FBB5D912EAD2}" type="datetimeFigureOut">
              <a:rPr lang="en-US" smtClean="0"/>
              <a:t>12/16/20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34352-2220-0048-86D8-77AA660713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6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ownload.milestonesys.com/evidence-com-beta/Xvid-1.3.7-20191228.zip" TargetMode="External"/><Relationship Id="rId4" Type="http://schemas.openxmlformats.org/officeDocument/2006/relationships/hyperlink" Target="http://download.milestonesys.com/evidence-com-bet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amp, light&#10;&#10;Description automatically generated">
            <a:extLst>
              <a:ext uri="{FF2B5EF4-FFF2-40B4-BE49-F238E27FC236}">
                <a16:creationId xmlns:a16="http://schemas.microsoft.com/office/drawing/2014/main" id="{D71EE64E-F796-49BD-9259-B34C5A6EB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7BA408-6D6C-444F-AF13-4AF367B53381}"/>
              </a:ext>
            </a:extLst>
          </p:cNvPr>
          <p:cNvSpPr/>
          <p:nvPr/>
        </p:nvSpPr>
        <p:spPr>
          <a:xfrm>
            <a:off x="919376" y="4913546"/>
            <a:ext cx="108057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ED800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  <a:sym typeface="Helvetica"/>
              </a:rPr>
              <a:t>AXON / MILESTONE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26" y="3968576"/>
            <a:ext cx="1364433" cy="312595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990626" y="4681130"/>
            <a:ext cx="515960" cy="0"/>
          </a:xfrm>
          <a:prstGeom prst="line">
            <a:avLst/>
          </a:prstGeom>
          <a:noFill/>
          <a:ln w="25400" cap="flat">
            <a:solidFill>
              <a:srgbClr val="FED8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77F3D8E-A49B-4347-83F4-3A9ACD389BA2}"/>
              </a:ext>
            </a:extLst>
          </p:cNvPr>
          <p:cNvSpPr/>
          <p:nvPr/>
        </p:nvSpPr>
        <p:spPr>
          <a:xfrm>
            <a:off x="955752" y="5929209"/>
            <a:ext cx="10513697" cy="632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ED800"/>
                </a:solidFill>
                <a:latin typeface="Arial" charset="0"/>
                <a:ea typeface="Arial" charset="0"/>
                <a:cs typeface="Arial" charset="0"/>
                <a:sym typeface="Helvetica"/>
              </a:rPr>
              <a:t>Axon Incident Manager Plugin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ED8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64156862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FD1629-6AF6-9841-986E-A0CB2DF1A8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" y="4829308"/>
            <a:ext cx="11653522" cy="1061252"/>
          </a:xfrm>
        </p:spPr>
        <p:txBody>
          <a:bodyPr>
            <a:noAutofit/>
          </a:bodyPr>
          <a:lstStyle/>
          <a:p>
            <a:pPr algn="l"/>
            <a:r>
              <a:rPr lang="en-US" sz="5600" b="1" spc="300" dirty="0">
                <a:solidFill>
                  <a:schemeClr val="bg1">
                    <a:lumMod val="9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AXON INCIDENT MANAGER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85790EB-A08A-B54E-9D50-2C45BA6C2832}"/>
              </a:ext>
            </a:extLst>
          </p:cNvPr>
          <p:cNvSpPr txBox="1">
            <a:spLocks/>
          </p:cNvSpPr>
          <p:nvPr/>
        </p:nvSpPr>
        <p:spPr>
          <a:xfrm>
            <a:off x="269239" y="5890560"/>
            <a:ext cx="11922761" cy="87813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indent="457200" algn="l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2pPr>
            <a:lvl3pPr indent="914400" algn="l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3pPr>
            <a:lvl4pPr indent="1371600" algn="l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4pPr>
            <a:lvl5pPr indent="1828800" algn="l" rtl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D7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Calibri" panose="020F0502020204030204" pitchFamily="34" charset="0"/>
              </a:rPr>
              <a:t>THE LEADING PLATFORM FOR THE DEMANDS OF MODERN INCIDENT MANAGEMENT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D700"/>
              </a:solidFill>
              <a:effectLst/>
              <a:uLnTx/>
              <a:uFillTx/>
              <a:latin typeface="Calibri"/>
              <a:ea typeface="+mn-ea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B5C691-32D5-3840-B334-0E8C27E57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242" y="554931"/>
            <a:ext cx="6123515" cy="408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09901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7BCD34-B8E6-439B-9DDA-EBFF85798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8580"/>
            <a:ext cx="12192000" cy="43238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1A0775-9970-44CD-AFE6-0BFE779E1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5628" y="2311688"/>
            <a:ext cx="6880743" cy="361198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6E700F7-841D-4C9C-B9CA-2DCAC968E142}"/>
              </a:ext>
            </a:extLst>
          </p:cNvPr>
          <p:cNvSpPr txBox="1">
            <a:spLocks/>
          </p:cNvSpPr>
          <p:nvPr/>
        </p:nvSpPr>
        <p:spPr>
          <a:xfrm>
            <a:off x="0" y="934331"/>
            <a:ext cx="12309237" cy="6682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Case Created in Axon</a:t>
            </a:r>
          </a:p>
        </p:txBody>
      </p:sp>
    </p:spTree>
    <p:extLst>
      <p:ext uri="{BB962C8B-B14F-4D97-AF65-F5344CB8AC3E}">
        <p14:creationId xmlns:p14="http://schemas.microsoft.com/office/powerpoint/2010/main" val="429390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7BCD34-B8E6-439B-9DDA-EBFF85798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77" y="2232119"/>
            <a:ext cx="11025930" cy="3910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68A09E-8F1F-4953-ADC0-AD73DEACA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994" y="1053550"/>
            <a:ext cx="10333016" cy="531276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9A6B62EE-3A47-4D1B-BA73-D4BD451005BD}"/>
              </a:ext>
            </a:extLst>
          </p:cNvPr>
          <p:cNvSpPr/>
          <p:nvPr/>
        </p:nvSpPr>
        <p:spPr>
          <a:xfrm>
            <a:off x="1089994" y="1053550"/>
            <a:ext cx="3628431" cy="827501"/>
          </a:xfrm>
          <a:prstGeom prst="frame">
            <a:avLst/>
          </a:prstGeom>
          <a:solidFill>
            <a:srgbClr val="FFC000"/>
          </a:solidFill>
          <a:ln w="317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D91A8AE-971A-4A92-B83A-6904CEF7E5A3}"/>
              </a:ext>
            </a:extLst>
          </p:cNvPr>
          <p:cNvSpPr/>
          <p:nvPr/>
        </p:nvSpPr>
        <p:spPr>
          <a:xfrm>
            <a:off x="1007740" y="5075410"/>
            <a:ext cx="10530889" cy="1392662"/>
          </a:xfrm>
          <a:prstGeom prst="frame">
            <a:avLst/>
          </a:prstGeom>
          <a:solidFill>
            <a:srgbClr val="FFC000"/>
          </a:solidFill>
          <a:ln w="3175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D72F59-E9B2-4255-9355-804FE6F69D3E}"/>
              </a:ext>
            </a:extLst>
          </p:cNvPr>
          <p:cNvSpPr txBox="1">
            <a:spLocks/>
          </p:cNvSpPr>
          <p:nvPr/>
        </p:nvSpPr>
        <p:spPr>
          <a:xfrm>
            <a:off x="0" y="209722"/>
            <a:ext cx="12309237" cy="6682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Assets Exist in the Axon Platform</a:t>
            </a:r>
          </a:p>
        </p:txBody>
      </p:sp>
    </p:spTree>
    <p:extLst>
      <p:ext uri="{BB962C8B-B14F-4D97-AF65-F5344CB8AC3E}">
        <p14:creationId xmlns:p14="http://schemas.microsoft.com/office/powerpoint/2010/main" val="251655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7BCD34-B8E6-439B-9DDA-EBFF85798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8580"/>
            <a:ext cx="12192000" cy="43238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A24C4B-5855-4A50-8932-DA963BCAA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202" y="1579863"/>
            <a:ext cx="8309645" cy="513133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8560276-1872-4736-A027-CD5F480DC36B}"/>
              </a:ext>
            </a:extLst>
          </p:cNvPr>
          <p:cNvSpPr txBox="1">
            <a:spLocks/>
          </p:cNvSpPr>
          <p:nvPr/>
        </p:nvSpPr>
        <p:spPr>
          <a:xfrm>
            <a:off x="0" y="458064"/>
            <a:ext cx="12309237" cy="6682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Video in Axon</a:t>
            </a:r>
          </a:p>
        </p:txBody>
      </p:sp>
    </p:spTree>
    <p:extLst>
      <p:ext uri="{BB962C8B-B14F-4D97-AF65-F5344CB8AC3E}">
        <p14:creationId xmlns:p14="http://schemas.microsoft.com/office/powerpoint/2010/main" val="172049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7BCD34-B8E6-439B-9DDA-EBFF85798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8580"/>
            <a:ext cx="12192000" cy="43238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6C8C86-55A7-44E9-B592-F0C0B8B8D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71" y="1180719"/>
            <a:ext cx="10934058" cy="535070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46C8EC-48A8-4CF3-8EEE-449AFF447331}"/>
              </a:ext>
            </a:extLst>
          </p:cNvPr>
          <p:cNvSpPr txBox="1">
            <a:spLocks/>
          </p:cNvSpPr>
          <p:nvPr/>
        </p:nvSpPr>
        <p:spPr>
          <a:xfrm>
            <a:off x="431239" y="277008"/>
            <a:ext cx="11329522" cy="6682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Milestone Audit Trail in Axon</a:t>
            </a:r>
          </a:p>
        </p:txBody>
      </p:sp>
    </p:spTree>
    <p:extLst>
      <p:ext uri="{BB962C8B-B14F-4D97-AF65-F5344CB8AC3E}">
        <p14:creationId xmlns:p14="http://schemas.microsoft.com/office/powerpoint/2010/main" val="21283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BBFECD6-5314-48B5-A918-B84F9B97E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8246"/>
            <a:ext cx="12192000" cy="43238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14F525-3779-874D-ADEF-C8F255BE2E13}"/>
              </a:ext>
            </a:extLst>
          </p:cNvPr>
          <p:cNvSpPr/>
          <p:nvPr/>
        </p:nvSpPr>
        <p:spPr>
          <a:xfrm>
            <a:off x="9849362" y="4618585"/>
            <a:ext cx="2332383" cy="2229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684827-F81F-FF42-8C73-35BD9CFAA7A2}"/>
              </a:ext>
            </a:extLst>
          </p:cNvPr>
          <p:cNvSpPr txBox="1"/>
          <p:nvPr/>
        </p:nvSpPr>
        <p:spPr>
          <a:xfrm>
            <a:off x="4499907" y="1941813"/>
            <a:ext cx="59695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XProtect Essentials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XProtect Express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XProtect Professional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XProtect Expert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XProtect Corporate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7E062A-E77F-C542-936B-7A278EB320BB}"/>
              </a:ext>
            </a:extLst>
          </p:cNvPr>
          <p:cNvSpPr txBox="1"/>
          <p:nvPr/>
        </p:nvSpPr>
        <p:spPr>
          <a:xfrm>
            <a:off x="4409687" y="4245024"/>
            <a:ext cx="68483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Product Name: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4"/>
              </a:rPr>
              <a:t>Milestone Axon Export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Modules: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Arial" panose="020B0604020202020204"/>
              </a:rPr>
              <a:t>	Axon Export Management Client</a:t>
            </a:r>
          </a:p>
          <a:p>
            <a:r>
              <a:rPr lang="en-US" sz="2000" dirty="0">
                <a:solidFill>
                  <a:prstClr val="white"/>
                </a:solidFill>
              </a:rPr>
              <a:t>	Axon Export Plug-In</a:t>
            </a:r>
          </a:p>
          <a:p>
            <a:pPr lvl="0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Codec Pack </a:t>
            </a:r>
            <a:r>
              <a:rPr lang="en-US" dirty="0">
                <a:hlinkClick r:id="rId5"/>
              </a:rPr>
              <a:t>Xvid-1.3.7-20191228.zip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9E861A-E6A0-6E49-89C3-743C25C2C688}"/>
              </a:ext>
            </a:extLst>
          </p:cNvPr>
          <p:cNvSpPr/>
          <p:nvPr/>
        </p:nvSpPr>
        <p:spPr>
          <a:xfrm>
            <a:off x="838068" y="1790033"/>
            <a:ext cx="3208744" cy="1949742"/>
          </a:xfrm>
          <a:prstGeom prst="rect">
            <a:avLst/>
          </a:prstGeom>
          <a:solidFill>
            <a:srgbClr val="FFDD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COMPATIBILITY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3ECCA1-53A1-574C-93D8-E34533CC3FDC}"/>
              </a:ext>
            </a:extLst>
          </p:cNvPr>
          <p:cNvSpPr/>
          <p:nvPr/>
        </p:nvSpPr>
        <p:spPr>
          <a:xfrm>
            <a:off x="838068" y="4133279"/>
            <a:ext cx="3205378" cy="1839684"/>
          </a:xfrm>
          <a:prstGeom prst="rect">
            <a:avLst/>
          </a:prstGeom>
          <a:solidFill>
            <a:srgbClr val="FFDD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ARCHITECTURE</a:t>
            </a:r>
          </a:p>
        </p:txBody>
      </p:sp>
      <p:sp>
        <p:nvSpPr>
          <p:cNvPr id="2" name="Rectangle 1"/>
          <p:cNvSpPr/>
          <p:nvPr/>
        </p:nvSpPr>
        <p:spPr>
          <a:xfrm>
            <a:off x="838068" y="1793300"/>
            <a:ext cx="10529587" cy="1938992"/>
          </a:xfrm>
          <a:prstGeom prst="rect">
            <a:avLst/>
          </a:prstGeom>
          <a:noFill/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52055" y="4132606"/>
            <a:ext cx="10529587" cy="1840356"/>
          </a:xfrm>
          <a:prstGeom prst="rect">
            <a:avLst/>
          </a:prstGeom>
          <a:noFill/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2055" y="728909"/>
            <a:ext cx="10515600" cy="668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Arial Black" charset="0"/>
                <a:ea typeface="Arial Black" charset="0"/>
                <a:cs typeface="Arial Black" charset="0"/>
              </a:rPr>
              <a:t>DESIGN SPECIFICATIONS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766482"/>
            <a:ext cx="219456" cy="550254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916868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7BCD34-B8E6-439B-9DDA-EBFF85798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7095"/>
            <a:ext cx="12192000" cy="432380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3649CD5-7057-4589-A443-D673A0F94962}"/>
              </a:ext>
            </a:extLst>
          </p:cNvPr>
          <p:cNvSpPr txBox="1">
            <a:spLocks/>
          </p:cNvSpPr>
          <p:nvPr/>
        </p:nvSpPr>
        <p:spPr>
          <a:xfrm>
            <a:off x="1238748" y="2562186"/>
            <a:ext cx="9714503" cy="1733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  <a:latin typeface="Arial Black"/>
                <a:ea typeface="Arial Black" charset="0"/>
                <a:cs typeface="Arial Black" charset="0"/>
              </a:rPr>
              <a:t>MILESTONE MANAGEMENT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Arial Black" charset="0"/>
                <a:cs typeface="Arial Black" charset="0"/>
              </a:rPr>
              <a:t> SERVER</a:t>
            </a:r>
          </a:p>
        </p:txBody>
      </p:sp>
    </p:spTree>
    <p:extLst>
      <p:ext uri="{BB962C8B-B14F-4D97-AF65-F5344CB8AC3E}">
        <p14:creationId xmlns:p14="http://schemas.microsoft.com/office/powerpoint/2010/main" val="251062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05758A-DB80-4C66-BD58-2959534A3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391" y="1468074"/>
            <a:ext cx="9698927" cy="51424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3B5AAA8-B6A8-47CE-80CD-9AC992C6E876}"/>
              </a:ext>
            </a:extLst>
          </p:cNvPr>
          <p:cNvSpPr txBox="1">
            <a:spLocks/>
          </p:cNvSpPr>
          <p:nvPr/>
        </p:nvSpPr>
        <p:spPr>
          <a:xfrm>
            <a:off x="852055" y="728909"/>
            <a:ext cx="10515600" cy="668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XPROTECT MANAGEMENT CLIENT</a:t>
            </a:r>
          </a:p>
        </p:txBody>
      </p:sp>
    </p:spTree>
    <p:extLst>
      <p:ext uri="{BB962C8B-B14F-4D97-AF65-F5344CB8AC3E}">
        <p14:creationId xmlns:p14="http://schemas.microsoft.com/office/powerpoint/2010/main" val="24181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71FEFC-EF36-4F6D-AA84-7DCA98319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3" t="84331" r="-5313" b="-23749"/>
          <a:stretch/>
        </p:blipFill>
        <p:spPr>
          <a:xfrm>
            <a:off x="3219178" y="2048442"/>
            <a:ext cx="6008712" cy="820346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666E3B3-E3B4-4FFF-B3E4-BE956A057DF0}"/>
              </a:ext>
            </a:extLst>
          </p:cNvPr>
          <p:cNvSpPr txBox="1">
            <a:spLocks/>
          </p:cNvSpPr>
          <p:nvPr/>
        </p:nvSpPr>
        <p:spPr>
          <a:xfrm>
            <a:off x="-58619" y="707828"/>
            <a:ext cx="12309237" cy="6682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Axon Plugin in Management Server</a:t>
            </a:r>
          </a:p>
        </p:txBody>
      </p:sp>
    </p:spTree>
    <p:extLst>
      <p:ext uri="{BB962C8B-B14F-4D97-AF65-F5344CB8AC3E}">
        <p14:creationId xmlns:p14="http://schemas.microsoft.com/office/powerpoint/2010/main" val="21947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0885 -1.823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9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3B5AAA8-B6A8-47CE-80CD-9AC992C6E876}"/>
              </a:ext>
            </a:extLst>
          </p:cNvPr>
          <p:cNvSpPr txBox="1">
            <a:spLocks/>
          </p:cNvSpPr>
          <p:nvPr/>
        </p:nvSpPr>
        <p:spPr>
          <a:xfrm>
            <a:off x="852055" y="728909"/>
            <a:ext cx="10515600" cy="668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XPROTECT MANAGEMENT CLIENT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1C3786-1602-43E2-A453-219A59881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316"/>
          <a:stretch/>
        </p:blipFill>
        <p:spPr>
          <a:xfrm>
            <a:off x="1709305" y="1660363"/>
            <a:ext cx="8801100" cy="36810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A89E4B-DD53-4238-8668-DAABC6DBE4A6}"/>
              </a:ext>
            </a:extLst>
          </p:cNvPr>
          <p:cNvSpPr txBox="1"/>
          <p:nvPr/>
        </p:nvSpPr>
        <p:spPr>
          <a:xfrm>
            <a:off x="3059496" y="5839826"/>
            <a:ext cx="6073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Can hold multiple instances of Evidence.com</a:t>
            </a:r>
          </a:p>
        </p:txBody>
      </p:sp>
    </p:spTree>
    <p:extLst>
      <p:ext uri="{BB962C8B-B14F-4D97-AF65-F5344CB8AC3E}">
        <p14:creationId xmlns:p14="http://schemas.microsoft.com/office/powerpoint/2010/main" val="75395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7BCD34-B8E6-439B-9DDA-EBFF85798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7095"/>
            <a:ext cx="12192000" cy="432380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3649CD5-7057-4589-A443-D673A0F94962}"/>
              </a:ext>
            </a:extLst>
          </p:cNvPr>
          <p:cNvSpPr txBox="1">
            <a:spLocks/>
          </p:cNvSpPr>
          <p:nvPr/>
        </p:nvSpPr>
        <p:spPr>
          <a:xfrm>
            <a:off x="1724004" y="3094853"/>
            <a:ext cx="8743992" cy="6682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CLIENT COMPUTER</a:t>
            </a:r>
          </a:p>
        </p:txBody>
      </p:sp>
    </p:spTree>
    <p:extLst>
      <p:ext uri="{BB962C8B-B14F-4D97-AF65-F5344CB8AC3E}">
        <p14:creationId xmlns:p14="http://schemas.microsoft.com/office/powerpoint/2010/main" val="171394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7BCD34-B8E6-439B-9DDA-EBFF85798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8580"/>
            <a:ext cx="12192000" cy="432380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29986" y="763074"/>
            <a:ext cx="10515600" cy="668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Arial Black" charset="0"/>
                <a:ea typeface="Arial Black" charset="0"/>
                <a:cs typeface="Arial Black" charset="0"/>
              </a:rPr>
              <a:t>TRAY ICON CONFIGURATION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3447C8-08D4-4B1F-A9BA-E7AF4E8B4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0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7BCD34-B8E6-439B-9DDA-EBFF85798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8580"/>
            <a:ext cx="12192000" cy="4323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5EF962-9D9B-4BF6-825F-C35E41540327}"/>
              </a:ext>
            </a:extLst>
          </p:cNvPr>
          <p:cNvSpPr txBox="1"/>
          <p:nvPr/>
        </p:nvSpPr>
        <p:spPr>
          <a:xfrm>
            <a:off x="4616487" y="875569"/>
            <a:ext cx="747143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Can select a single, or multiplexed video based on view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Choice of format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Time Range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Metadata choices pull from Evidence.com</a:t>
            </a:r>
          </a:p>
          <a:p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Will create case folder in </a:t>
            </a:r>
            <a:r>
              <a:rPr lang="en-US" sz="2800">
                <a:solidFill>
                  <a:schemeClr val="bg1"/>
                </a:solidFill>
                <a:latin typeface="Arial Black" panose="020B0A04020102020204" pitchFamily="34" charset="0"/>
              </a:rPr>
              <a:t>Evidence.com and </a:t>
            </a:r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</a:rPr>
              <a:t>populate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886D97-40A8-477C-BFD2-5991CB9FD5AB}"/>
              </a:ext>
            </a:extLst>
          </p:cNvPr>
          <p:cNvGrpSpPr/>
          <p:nvPr/>
        </p:nvGrpSpPr>
        <p:grpSpPr>
          <a:xfrm>
            <a:off x="1089741" y="601934"/>
            <a:ext cx="2838449" cy="5810250"/>
            <a:chOff x="1089741" y="601934"/>
            <a:chExt cx="2838449" cy="58102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36AFFD-033E-4342-9FC6-4A42B3036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9741" y="601934"/>
              <a:ext cx="2838449" cy="581025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56A25F5-68E4-4D65-BB8D-D2EC48233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09046" y="4618052"/>
              <a:ext cx="2266950" cy="1162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19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xon Template 1c" id="{F7DB461B-DD38-E04E-92A1-31D1B1CB6254}" vid="{7D3B1FF7-C0BF-AE48-B118-2ACA27F17923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24d6732-7e00-4ad7-8baf-e17a7114b186">
      <UserInfo>
        <DisplayName>SharingLinks.9c6687ad-f814-48b4-8101-37c158eb6b5b.OrganizationView.849ec7d1-24a7-4355-a0bc-a066f6f57a39</DisplayName>
        <AccountId>83</AccountId>
        <AccountType/>
      </UserInfo>
      <UserInfo>
        <DisplayName>Dave Glover</DisplayName>
        <AccountId>40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6317C2E0E4045AB4DE4FEE3BCB1AA" ma:contentTypeVersion="11" ma:contentTypeDescription="Create a new document." ma:contentTypeScope="" ma:versionID="3e50d0b743b63b77374e1f236fa90f81">
  <xsd:schema xmlns:xsd="http://www.w3.org/2001/XMLSchema" xmlns:xs="http://www.w3.org/2001/XMLSchema" xmlns:p="http://schemas.microsoft.com/office/2006/metadata/properties" xmlns:ns2="3a50b198-75ab-433a-a6b9-789614b78f8b" xmlns:ns3="024d6732-7e00-4ad7-8baf-e17a7114b186" targetNamespace="http://schemas.microsoft.com/office/2006/metadata/properties" ma:root="true" ma:fieldsID="c5007d5192a9b80d8f3245124bb2946a" ns2:_="" ns3:_="">
    <xsd:import namespace="3a50b198-75ab-433a-a6b9-789614b78f8b"/>
    <xsd:import namespace="024d6732-7e00-4ad7-8baf-e17a7114b1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50b198-75ab-433a-a6b9-789614b78f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4d6732-7e00-4ad7-8baf-e17a7114b18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676D84-9F7E-4DE7-AE64-4147205556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45B110-F3C8-4CBA-A47A-CB192703C72E}">
  <ds:schemaRefs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  <ds:schemaRef ds:uri="a26eb1a9-ade2-4a41-adae-cd9a0d313f6a"/>
    <ds:schemaRef ds:uri="e51703ed-c20e-4d4f-8aeb-92d8bf4ce1bf"/>
  </ds:schemaRefs>
</ds:datastoreItem>
</file>

<file path=customXml/itemProps3.xml><?xml version="1.0" encoding="utf-8"?>
<ds:datastoreItem xmlns:ds="http://schemas.openxmlformats.org/officeDocument/2006/customXml" ds:itemID="{DEE23055-645B-4858-8CA7-D53DE9FF1DFC}"/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236</Words>
  <Application>Microsoft Macintosh PowerPoint</Application>
  <PresentationFormat>Widescreen</PresentationFormat>
  <Paragraphs>56</Paragraphs>
  <Slides>14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Geometria</vt:lpstr>
      <vt:lpstr>Geometria Medium</vt:lpstr>
      <vt:lpstr>Wingdings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AXON INCIDENT MANAGER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Salvatore DeMauro</dc:creator>
  <cp:lastModifiedBy>Zach Jory</cp:lastModifiedBy>
  <cp:revision>24</cp:revision>
  <dcterms:created xsi:type="dcterms:W3CDTF">2020-09-09T14:59:13Z</dcterms:created>
  <dcterms:modified xsi:type="dcterms:W3CDTF">2020-12-16T23:21:27Z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0x010100D206317C2E0E4045AB4DE4FEE3BCB1AA</vt:lpwstr>
  </property>
  <property fmtid="{D5CDD505-2E9C-101B-9397-08002B2CF9AE}" pid="3" name="Order">
    <vt:r8>486300</vt:r8>
  </property>
  <property fmtid="{D5CDD505-2E9C-101B-9397-08002B2CF9AE}" pid="4" name="ComplianceAssetId">
    <vt:lpwstr/>
  </property>
</Properties>
</file>